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9B305A-D948-40D3-B659-DA8E728510D6}" v="3" dt="2024-04-19T06:00:09.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3" d="100"/>
          <a:sy n="103" d="100"/>
        </p:scale>
        <p:origin x="869" y="53"/>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hamedsharfan@gmail.com" userId="4a40eeaea0740edf" providerId="LiveId" clId="{AC9B305A-D948-40D3-B659-DA8E728510D6}"/>
    <pc:docChg chg="modSld">
      <pc:chgData name="aahamedsharfan@gmail.com" userId="4a40eeaea0740edf" providerId="LiveId" clId="{AC9B305A-D948-40D3-B659-DA8E728510D6}" dt="2024-04-19T06:00:09.228" v="27"/>
      <pc:docMkLst>
        <pc:docMk/>
      </pc:docMkLst>
      <pc:sldChg chg="modSp mod">
        <pc:chgData name="aahamedsharfan@gmail.com" userId="4a40eeaea0740edf" providerId="LiveId" clId="{AC9B305A-D948-40D3-B659-DA8E728510D6}" dt="2024-04-19T06:00:09.228" v="27"/>
        <pc:sldMkLst>
          <pc:docMk/>
          <pc:sldMk cId="0" sldId="441"/>
        </pc:sldMkLst>
        <pc:spChg chg="mod">
          <ac:chgData name="aahamedsharfan@gmail.com" userId="4a40eeaea0740edf" providerId="LiveId" clId="{AC9B305A-D948-40D3-B659-DA8E728510D6}" dt="2024-04-19T06:00:09.228" v="27"/>
          <ac:spMkLst>
            <pc:docMk/>
            <pc:sldMk cId="0" sldId="441"/>
            <ac:spMk id="27" creationId="{243F787A-C1B9-4A5B-C50F-502754DD388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 PRAGATI</a:t>
            </a:r>
          </a:p>
          <a:p>
            <a:pPr lvl="0">
              <a:spcAft>
                <a:spcPts val="200"/>
              </a:spcAft>
            </a:pPr>
            <a:r>
              <a:rPr lang="en-US" sz="1100" b="0" i="0" u="none" strike="noStrike" cap="none" dirty="0">
                <a:solidFill>
                  <a:schemeClr val="bg1"/>
                </a:solidFill>
                <a:latin typeface="Arial"/>
                <a:ea typeface="Arial"/>
                <a:cs typeface="Arial"/>
                <a:sym typeface="Arial"/>
              </a:rPr>
              <a:t>NM Id:                    </a:t>
            </a:r>
            <a:r>
              <a:rPr lang="en-US" sz="1100" dirty="0">
                <a:solidFill>
                  <a:schemeClr val="bg1"/>
                </a:solidFill>
              </a:rPr>
              <a:t>aut61772351T502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73286"/>
            <a:ext cx="6884450" cy="36286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62bd5b-4ed9-4da3-b376-05204580ba3f"/>
    <ds:schemaRef ds:uri="c0fa2617-96bd-425d-8578-e93563fe37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schemas.microsoft.com/office/infopath/2007/PartnerControls"/>
    <ds:schemaRef ds:uri="9162bd5b-4ed9-4da3-b376-05204580ba3f"/>
  </ds:schemaRefs>
</ds:datastoreItem>
</file>

<file path=docProps/app.xml><?xml version="1.0" encoding="utf-8"?>
<Properties xmlns="http://schemas.openxmlformats.org/officeDocument/2006/extended-properties" xmlns:vt="http://schemas.openxmlformats.org/officeDocument/2006/docPropsVTypes">
  <Template/>
  <TotalTime>574</TotalTime>
  <Words>919</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aahamedsharfan@gmail.com</cp:lastModifiedBy>
  <cp:revision>162</cp:revision>
  <dcterms:modified xsi:type="dcterms:W3CDTF">2024-04-19T06:00:16Z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